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DIVINO COMPANHEIRO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DIVINO COMPANHEIRO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A278EC6-9AAE-42B4-8895-A574285838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Divino Companheiro </a:t>
            </a:r>
          </a:p>
          <a:p>
            <a:r>
              <a:rPr lang="pt-BR" dirty="0"/>
              <a:t>no caminho, </a:t>
            </a:r>
          </a:p>
          <a:p>
            <a:r>
              <a:rPr lang="pt-BR" dirty="0"/>
              <a:t>Tua presença sinto </a:t>
            </a:r>
          </a:p>
          <a:p>
            <a:r>
              <a:rPr lang="pt-BR" dirty="0"/>
              <a:t>logo ao transitar, </a:t>
            </a:r>
          </a:p>
        </p:txBody>
      </p:sp>
    </p:spTree>
    <p:extLst>
      <p:ext uri="{BB962C8B-B14F-4D97-AF65-F5344CB8AC3E}">
        <p14:creationId xmlns:p14="http://schemas.microsoft.com/office/powerpoint/2010/main" val="457536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DIVINO COMPANHEIRO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125A2FD-6E84-47E9-934A-B7D95F1FDB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Tu dissipaste toda sombra. </a:t>
            </a:r>
          </a:p>
          <a:p>
            <a:r>
              <a:rPr lang="pt-BR" dirty="0"/>
              <a:t>Já tenho luz, a luz </a:t>
            </a:r>
          </a:p>
          <a:p>
            <a:r>
              <a:rPr lang="pt-BR" dirty="0"/>
              <a:t>divina do amor. </a:t>
            </a:r>
          </a:p>
        </p:txBody>
      </p:sp>
    </p:spTree>
    <p:extLst>
      <p:ext uri="{BB962C8B-B14F-4D97-AF65-F5344CB8AC3E}">
        <p14:creationId xmlns:p14="http://schemas.microsoft.com/office/powerpoint/2010/main" val="2171548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DIVINO COMPANHEIRO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E3255E-7256-4454-AE2F-12659F7ED9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Fica, Senhor, já se faz tarde;</a:t>
            </a:r>
          </a:p>
          <a:p>
            <a:r>
              <a:rPr lang="pt-BR" dirty="0"/>
              <a:t>Tens meu coração </a:t>
            </a:r>
          </a:p>
          <a:p>
            <a:r>
              <a:rPr lang="pt-BR" dirty="0"/>
              <a:t>para pousar. </a:t>
            </a:r>
          </a:p>
        </p:txBody>
      </p:sp>
    </p:spTree>
    <p:extLst>
      <p:ext uri="{BB962C8B-B14F-4D97-AF65-F5344CB8AC3E}">
        <p14:creationId xmlns:p14="http://schemas.microsoft.com/office/powerpoint/2010/main" val="584201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DIVINO COMPANHEIRO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3C4E0F-133E-4819-BECE-4F0B0E48596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 em mim morada </a:t>
            </a:r>
          </a:p>
          <a:p>
            <a:r>
              <a:rPr lang="pt-BR" dirty="0"/>
              <a:t>permanente! </a:t>
            </a:r>
          </a:p>
          <a:p>
            <a:r>
              <a:rPr lang="pt-BR" dirty="0"/>
              <a:t>Fica, Senhor, fica, </a:t>
            </a:r>
          </a:p>
          <a:p>
            <a:r>
              <a:rPr lang="pt-BR" dirty="0"/>
              <a:t>Senhor, meu Salvador.</a:t>
            </a:r>
          </a:p>
        </p:txBody>
      </p:sp>
    </p:spTree>
    <p:extLst>
      <p:ext uri="{BB962C8B-B14F-4D97-AF65-F5344CB8AC3E}">
        <p14:creationId xmlns:p14="http://schemas.microsoft.com/office/powerpoint/2010/main" val="3763786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DIVINO COMPANHEIRO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19BDD42-3EC8-40E6-946F-5D599DEC21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A sombra da noite se aproxima, </a:t>
            </a:r>
          </a:p>
          <a:p>
            <a:r>
              <a:rPr lang="pt-BR" sz="3600" dirty="0"/>
              <a:t>E, nela, o tentador vai chegar.</a:t>
            </a:r>
          </a:p>
          <a:p>
            <a:r>
              <a:rPr lang="pt-BR" sz="3600" dirty="0"/>
              <a:t>Não, não me deixes </a:t>
            </a:r>
          </a:p>
          <a:p>
            <a:r>
              <a:rPr lang="pt-BR" sz="3600" dirty="0"/>
              <a:t>só no caminho! </a:t>
            </a:r>
          </a:p>
          <a:p>
            <a:r>
              <a:rPr lang="pt-BR" sz="3600" dirty="0"/>
              <a:t>Ajuda-me, ajuda-me até chegar. </a:t>
            </a:r>
          </a:p>
        </p:txBody>
      </p:sp>
    </p:spTree>
    <p:extLst>
      <p:ext uri="{BB962C8B-B14F-4D97-AF65-F5344CB8AC3E}">
        <p14:creationId xmlns:p14="http://schemas.microsoft.com/office/powerpoint/2010/main" val="2313015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DIVINO COMPANHEIRO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E3255E-7256-4454-AE2F-12659F7ED9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Fica, Senhor, já se faz tarde;</a:t>
            </a:r>
          </a:p>
          <a:p>
            <a:r>
              <a:rPr lang="pt-BR" dirty="0"/>
              <a:t>Tens meu coração </a:t>
            </a:r>
          </a:p>
          <a:p>
            <a:r>
              <a:rPr lang="pt-BR" dirty="0"/>
              <a:t>para pousar. </a:t>
            </a:r>
          </a:p>
        </p:txBody>
      </p:sp>
    </p:spTree>
    <p:extLst>
      <p:ext uri="{BB962C8B-B14F-4D97-AF65-F5344CB8AC3E}">
        <p14:creationId xmlns:p14="http://schemas.microsoft.com/office/powerpoint/2010/main" val="2411878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DIVINO COMPANHEIRO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3C4E0F-133E-4819-BECE-4F0B0E48596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 em mim morada </a:t>
            </a:r>
          </a:p>
          <a:p>
            <a:r>
              <a:rPr lang="pt-BR" dirty="0"/>
              <a:t>permanente! </a:t>
            </a:r>
          </a:p>
          <a:p>
            <a:r>
              <a:rPr lang="pt-BR" dirty="0"/>
              <a:t>Fica, Senhor, fica, </a:t>
            </a:r>
          </a:p>
          <a:p>
            <a:r>
              <a:rPr lang="pt-BR" dirty="0"/>
              <a:t>Senhor, meu Salvador.</a:t>
            </a:r>
          </a:p>
        </p:txBody>
      </p:sp>
    </p:spTree>
    <p:extLst>
      <p:ext uri="{BB962C8B-B14F-4D97-AF65-F5344CB8AC3E}">
        <p14:creationId xmlns:p14="http://schemas.microsoft.com/office/powerpoint/2010/main" val="95141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106</Words>
  <Application>Microsoft Office PowerPoint</Application>
  <PresentationFormat>Apresentação na tela (16:9)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DIVINO COMPANHEIRO</vt:lpstr>
      <vt:lpstr>DIVINO COMPANHEIRO</vt:lpstr>
      <vt:lpstr>DIVINO COMPANHEIRO</vt:lpstr>
      <vt:lpstr>DIVINO COMPANHEIRO</vt:lpstr>
      <vt:lpstr>DIVINO COMPANHEIRO</vt:lpstr>
      <vt:lpstr>DIVINO COMPANHEIRO</vt:lpstr>
      <vt:lpstr>DIVINO COMPANHEIRO</vt:lpstr>
      <vt:lpstr>DIVINO COMPANHEIRO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2019-06-12T22:53:04Z</dcterms:modified>
</cp:coreProperties>
</file>

<file path=docProps/thumbnail.jpeg>
</file>